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58" r:id="rId5"/>
    <p:sldId id="260" r:id="rId6"/>
    <p:sldId id="259" r:id="rId7"/>
    <p:sldId id="264" r:id="rId8"/>
    <p:sldId id="262" r:id="rId9"/>
    <p:sldId id="263"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4660"/>
  </p:normalViewPr>
  <p:slideViewPr>
    <p:cSldViewPr snapToGrid="0">
      <p:cViewPr varScale="1">
        <p:scale>
          <a:sx n="161" d="100"/>
          <a:sy n="161" d="100"/>
        </p:scale>
        <p:origin x="150" y="3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7E6B3-97C7-83FC-4F47-E7212D46500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5479BF1-D865-4958-5612-BE093119F2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0B4CCD9-6A41-7C9A-2098-712820216382}"/>
              </a:ext>
            </a:extLst>
          </p:cNvPr>
          <p:cNvSpPr>
            <a:spLocks noGrp="1"/>
          </p:cNvSpPr>
          <p:nvPr>
            <p:ph type="dt" sz="half" idx="10"/>
          </p:nvPr>
        </p:nvSpPr>
        <p:spPr/>
        <p:txBody>
          <a:bodyPr/>
          <a:lstStyle/>
          <a:p>
            <a:fld id="{C90A5B20-30A1-445F-8D0A-C00A085BA590}" type="datetimeFigureOut">
              <a:rPr lang="en-US" smtClean="0"/>
              <a:t>11/21/2025</a:t>
            </a:fld>
            <a:endParaRPr lang="en-US"/>
          </a:p>
        </p:txBody>
      </p:sp>
      <p:sp>
        <p:nvSpPr>
          <p:cNvPr id="5" name="Footer Placeholder 4">
            <a:extLst>
              <a:ext uri="{FF2B5EF4-FFF2-40B4-BE49-F238E27FC236}">
                <a16:creationId xmlns:a16="http://schemas.microsoft.com/office/drawing/2014/main" id="{890B2E0F-ECA2-9D2E-9DD0-63F2D6D326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911E62-832C-6EBA-E13C-52080A39000B}"/>
              </a:ext>
            </a:extLst>
          </p:cNvPr>
          <p:cNvSpPr>
            <a:spLocks noGrp="1"/>
          </p:cNvSpPr>
          <p:nvPr>
            <p:ph type="sldNum" sz="quarter" idx="12"/>
          </p:nvPr>
        </p:nvSpPr>
        <p:spPr/>
        <p:txBody>
          <a:bodyPr/>
          <a:lstStyle/>
          <a:p>
            <a:fld id="{111FF6BD-C0CA-418B-80EA-76866EEBEAF4}" type="slidenum">
              <a:rPr lang="en-US" smtClean="0"/>
              <a:t>‹#›</a:t>
            </a:fld>
            <a:endParaRPr lang="en-US"/>
          </a:p>
        </p:txBody>
      </p:sp>
    </p:spTree>
    <p:extLst>
      <p:ext uri="{BB962C8B-B14F-4D97-AF65-F5344CB8AC3E}">
        <p14:creationId xmlns:p14="http://schemas.microsoft.com/office/powerpoint/2010/main" val="99925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9CC0B-F854-0C2C-CD09-2CC34B0F932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D36E1B-5E4B-38CB-7E0F-3C63861E096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D9D6EB-97FB-DDEE-9D3D-1BF90DFBE800}"/>
              </a:ext>
            </a:extLst>
          </p:cNvPr>
          <p:cNvSpPr>
            <a:spLocks noGrp="1"/>
          </p:cNvSpPr>
          <p:nvPr>
            <p:ph type="dt" sz="half" idx="10"/>
          </p:nvPr>
        </p:nvSpPr>
        <p:spPr/>
        <p:txBody>
          <a:bodyPr/>
          <a:lstStyle/>
          <a:p>
            <a:fld id="{C90A5B20-30A1-445F-8D0A-C00A085BA590}" type="datetimeFigureOut">
              <a:rPr lang="en-US" smtClean="0"/>
              <a:t>11/21/2025</a:t>
            </a:fld>
            <a:endParaRPr lang="en-US"/>
          </a:p>
        </p:txBody>
      </p:sp>
      <p:sp>
        <p:nvSpPr>
          <p:cNvPr id="5" name="Footer Placeholder 4">
            <a:extLst>
              <a:ext uri="{FF2B5EF4-FFF2-40B4-BE49-F238E27FC236}">
                <a16:creationId xmlns:a16="http://schemas.microsoft.com/office/drawing/2014/main" id="{5A90DBBF-463E-25A9-587F-46FDFAE10E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E72CB6-B57C-89D4-2DAD-5E8ABBF1FC98}"/>
              </a:ext>
            </a:extLst>
          </p:cNvPr>
          <p:cNvSpPr>
            <a:spLocks noGrp="1"/>
          </p:cNvSpPr>
          <p:nvPr>
            <p:ph type="sldNum" sz="quarter" idx="12"/>
          </p:nvPr>
        </p:nvSpPr>
        <p:spPr/>
        <p:txBody>
          <a:bodyPr/>
          <a:lstStyle/>
          <a:p>
            <a:fld id="{111FF6BD-C0CA-418B-80EA-76866EEBEAF4}" type="slidenum">
              <a:rPr lang="en-US" smtClean="0"/>
              <a:t>‹#›</a:t>
            </a:fld>
            <a:endParaRPr lang="en-US"/>
          </a:p>
        </p:txBody>
      </p:sp>
    </p:spTree>
    <p:extLst>
      <p:ext uri="{BB962C8B-B14F-4D97-AF65-F5344CB8AC3E}">
        <p14:creationId xmlns:p14="http://schemas.microsoft.com/office/powerpoint/2010/main" val="1370121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57278-5A04-FF91-15F9-5BCED5293CC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EC0C82A-3902-7584-D157-3241B227FDB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AC7C7A3-1B8B-4150-FA1D-3EB283C4CBFF}"/>
              </a:ext>
            </a:extLst>
          </p:cNvPr>
          <p:cNvSpPr>
            <a:spLocks noGrp="1"/>
          </p:cNvSpPr>
          <p:nvPr>
            <p:ph type="dt" sz="half" idx="10"/>
          </p:nvPr>
        </p:nvSpPr>
        <p:spPr/>
        <p:txBody>
          <a:bodyPr/>
          <a:lstStyle/>
          <a:p>
            <a:fld id="{C90A5B20-30A1-445F-8D0A-C00A085BA590}" type="datetimeFigureOut">
              <a:rPr lang="en-US" smtClean="0"/>
              <a:t>11/21/2025</a:t>
            </a:fld>
            <a:endParaRPr lang="en-US"/>
          </a:p>
        </p:txBody>
      </p:sp>
      <p:sp>
        <p:nvSpPr>
          <p:cNvPr id="5" name="Footer Placeholder 4">
            <a:extLst>
              <a:ext uri="{FF2B5EF4-FFF2-40B4-BE49-F238E27FC236}">
                <a16:creationId xmlns:a16="http://schemas.microsoft.com/office/drawing/2014/main" id="{6CAD18A6-41FE-0BC4-5957-B6C46640FC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CDECDB-750A-E830-FBFC-AF884EEFF382}"/>
              </a:ext>
            </a:extLst>
          </p:cNvPr>
          <p:cNvSpPr>
            <a:spLocks noGrp="1"/>
          </p:cNvSpPr>
          <p:nvPr>
            <p:ph type="sldNum" sz="quarter" idx="12"/>
          </p:nvPr>
        </p:nvSpPr>
        <p:spPr/>
        <p:txBody>
          <a:bodyPr/>
          <a:lstStyle/>
          <a:p>
            <a:fld id="{111FF6BD-C0CA-418B-80EA-76866EEBEAF4}" type="slidenum">
              <a:rPr lang="en-US" smtClean="0"/>
              <a:t>‹#›</a:t>
            </a:fld>
            <a:endParaRPr lang="en-US"/>
          </a:p>
        </p:txBody>
      </p:sp>
    </p:spTree>
    <p:extLst>
      <p:ext uri="{BB962C8B-B14F-4D97-AF65-F5344CB8AC3E}">
        <p14:creationId xmlns:p14="http://schemas.microsoft.com/office/powerpoint/2010/main" val="656874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DB1AE-F6F1-27EF-4A9D-62A422A6802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E814677-6180-138D-A9B5-1AD55278987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28DEEFF-50DE-48C0-6B11-35C4FBCE4F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B417ADA-0986-F996-8CD8-F348D65C36B7}"/>
              </a:ext>
            </a:extLst>
          </p:cNvPr>
          <p:cNvSpPr>
            <a:spLocks noGrp="1"/>
          </p:cNvSpPr>
          <p:nvPr>
            <p:ph type="dt" sz="half" idx="10"/>
          </p:nvPr>
        </p:nvSpPr>
        <p:spPr/>
        <p:txBody>
          <a:bodyPr/>
          <a:lstStyle/>
          <a:p>
            <a:fld id="{C90A5B20-30A1-445F-8D0A-C00A085BA590}" type="datetimeFigureOut">
              <a:rPr lang="en-US" smtClean="0"/>
              <a:t>11/21/2025</a:t>
            </a:fld>
            <a:endParaRPr lang="en-US"/>
          </a:p>
        </p:txBody>
      </p:sp>
      <p:sp>
        <p:nvSpPr>
          <p:cNvPr id="6" name="Footer Placeholder 5">
            <a:extLst>
              <a:ext uri="{FF2B5EF4-FFF2-40B4-BE49-F238E27FC236}">
                <a16:creationId xmlns:a16="http://schemas.microsoft.com/office/drawing/2014/main" id="{85F8D516-D498-F739-B30A-6CC85D3AF6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2B8172-5DCD-CF65-6E93-EC85319C1101}"/>
              </a:ext>
            </a:extLst>
          </p:cNvPr>
          <p:cNvSpPr>
            <a:spLocks noGrp="1"/>
          </p:cNvSpPr>
          <p:nvPr>
            <p:ph type="sldNum" sz="quarter" idx="12"/>
          </p:nvPr>
        </p:nvSpPr>
        <p:spPr/>
        <p:txBody>
          <a:bodyPr/>
          <a:lstStyle/>
          <a:p>
            <a:fld id="{111FF6BD-C0CA-418B-80EA-76866EEBEAF4}" type="slidenum">
              <a:rPr lang="en-US" smtClean="0"/>
              <a:t>‹#›</a:t>
            </a:fld>
            <a:endParaRPr lang="en-US"/>
          </a:p>
        </p:txBody>
      </p:sp>
    </p:spTree>
    <p:extLst>
      <p:ext uri="{BB962C8B-B14F-4D97-AF65-F5344CB8AC3E}">
        <p14:creationId xmlns:p14="http://schemas.microsoft.com/office/powerpoint/2010/main" val="20276086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F2E6C-A949-D8C1-5DB3-0B9C0F97643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3503FCC-434B-5030-BAC5-FF16C236287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7E78CB-1A11-3D0C-37B2-4F10F8129B3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9B2FD68-9977-9CFD-780C-DB5D3E4730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6AE8321-E888-CFAF-527C-E0BC42FACA5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621DB57-3C77-138B-64A4-44AF0E862AE9}"/>
              </a:ext>
            </a:extLst>
          </p:cNvPr>
          <p:cNvSpPr>
            <a:spLocks noGrp="1"/>
          </p:cNvSpPr>
          <p:nvPr>
            <p:ph type="dt" sz="half" idx="10"/>
          </p:nvPr>
        </p:nvSpPr>
        <p:spPr/>
        <p:txBody>
          <a:bodyPr/>
          <a:lstStyle/>
          <a:p>
            <a:fld id="{C90A5B20-30A1-445F-8D0A-C00A085BA590}" type="datetimeFigureOut">
              <a:rPr lang="en-US" smtClean="0"/>
              <a:t>11/21/2025</a:t>
            </a:fld>
            <a:endParaRPr lang="en-US"/>
          </a:p>
        </p:txBody>
      </p:sp>
      <p:sp>
        <p:nvSpPr>
          <p:cNvPr id="8" name="Footer Placeholder 7">
            <a:extLst>
              <a:ext uri="{FF2B5EF4-FFF2-40B4-BE49-F238E27FC236}">
                <a16:creationId xmlns:a16="http://schemas.microsoft.com/office/drawing/2014/main" id="{AB016551-13F6-66F5-8822-7148744FF39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F161C29-8711-0E40-B905-2C235BCCC4DB}"/>
              </a:ext>
            </a:extLst>
          </p:cNvPr>
          <p:cNvSpPr>
            <a:spLocks noGrp="1"/>
          </p:cNvSpPr>
          <p:nvPr>
            <p:ph type="sldNum" sz="quarter" idx="12"/>
          </p:nvPr>
        </p:nvSpPr>
        <p:spPr/>
        <p:txBody>
          <a:bodyPr/>
          <a:lstStyle/>
          <a:p>
            <a:fld id="{111FF6BD-C0CA-418B-80EA-76866EEBEAF4}" type="slidenum">
              <a:rPr lang="en-US" smtClean="0"/>
              <a:t>‹#›</a:t>
            </a:fld>
            <a:endParaRPr lang="en-US"/>
          </a:p>
        </p:txBody>
      </p:sp>
    </p:spTree>
    <p:extLst>
      <p:ext uri="{BB962C8B-B14F-4D97-AF65-F5344CB8AC3E}">
        <p14:creationId xmlns:p14="http://schemas.microsoft.com/office/powerpoint/2010/main" val="24172861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69401-38EB-86C5-6FD2-4BD487FC37B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C46B405-9B75-78E8-74AA-ECAD62FEF18E}"/>
              </a:ext>
            </a:extLst>
          </p:cNvPr>
          <p:cNvSpPr>
            <a:spLocks noGrp="1"/>
          </p:cNvSpPr>
          <p:nvPr>
            <p:ph type="dt" sz="half" idx="10"/>
          </p:nvPr>
        </p:nvSpPr>
        <p:spPr/>
        <p:txBody>
          <a:bodyPr/>
          <a:lstStyle/>
          <a:p>
            <a:fld id="{C90A5B20-30A1-445F-8D0A-C00A085BA590}" type="datetimeFigureOut">
              <a:rPr lang="en-US" smtClean="0"/>
              <a:t>11/21/2025</a:t>
            </a:fld>
            <a:endParaRPr lang="en-US"/>
          </a:p>
        </p:txBody>
      </p:sp>
      <p:sp>
        <p:nvSpPr>
          <p:cNvPr id="4" name="Footer Placeholder 3">
            <a:extLst>
              <a:ext uri="{FF2B5EF4-FFF2-40B4-BE49-F238E27FC236}">
                <a16:creationId xmlns:a16="http://schemas.microsoft.com/office/drawing/2014/main" id="{6578F371-C652-617A-CAA7-9EC758367F9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5298311-D3C1-8299-4E08-F0B3C49CF782}"/>
              </a:ext>
            </a:extLst>
          </p:cNvPr>
          <p:cNvSpPr>
            <a:spLocks noGrp="1"/>
          </p:cNvSpPr>
          <p:nvPr>
            <p:ph type="sldNum" sz="quarter" idx="12"/>
          </p:nvPr>
        </p:nvSpPr>
        <p:spPr/>
        <p:txBody>
          <a:bodyPr/>
          <a:lstStyle/>
          <a:p>
            <a:fld id="{111FF6BD-C0CA-418B-80EA-76866EEBEAF4}" type="slidenum">
              <a:rPr lang="en-US" smtClean="0"/>
              <a:t>‹#›</a:t>
            </a:fld>
            <a:endParaRPr lang="en-US"/>
          </a:p>
        </p:txBody>
      </p:sp>
    </p:spTree>
    <p:extLst>
      <p:ext uri="{BB962C8B-B14F-4D97-AF65-F5344CB8AC3E}">
        <p14:creationId xmlns:p14="http://schemas.microsoft.com/office/powerpoint/2010/main" val="3817883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7F064E7-7703-D4A3-7B61-74E4A7BC3055}"/>
              </a:ext>
            </a:extLst>
          </p:cNvPr>
          <p:cNvSpPr>
            <a:spLocks noGrp="1"/>
          </p:cNvSpPr>
          <p:nvPr>
            <p:ph type="dt" sz="half" idx="10"/>
          </p:nvPr>
        </p:nvSpPr>
        <p:spPr/>
        <p:txBody>
          <a:bodyPr/>
          <a:lstStyle/>
          <a:p>
            <a:fld id="{C90A5B20-30A1-445F-8D0A-C00A085BA590}" type="datetimeFigureOut">
              <a:rPr lang="en-US" smtClean="0"/>
              <a:t>11/21/2025</a:t>
            </a:fld>
            <a:endParaRPr lang="en-US"/>
          </a:p>
        </p:txBody>
      </p:sp>
      <p:sp>
        <p:nvSpPr>
          <p:cNvPr id="3" name="Footer Placeholder 2">
            <a:extLst>
              <a:ext uri="{FF2B5EF4-FFF2-40B4-BE49-F238E27FC236}">
                <a16:creationId xmlns:a16="http://schemas.microsoft.com/office/drawing/2014/main" id="{A395E494-462D-C6EA-D673-EFBA9FA3EF9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316598E-9C39-ACE4-82B6-C3E26CA0FD96}"/>
              </a:ext>
            </a:extLst>
          </p:cNvPr>
          <p:cNvSpPr>
            <a:spLocks noGrp="1"/>
          </p:cNvSpPr>
          <p:nvPr>
            <p:ph type="sldNum" sz="quarter" idx="12"/>
          </p:nvPr>
        </p:nvSpPr>
        <p:spPr/>
        <p:txBody>
          <a:bodyPr/>
          <a:lstStyle/>
          <a:p>
            <a:fld id="{111FF6BD-C0CA-418B-80EA-76866EEBEAF4}" type="slidenum">
              <a:rPr lang="en-US" smtClean="0"/>
              <a:t>‹#›</a:t>
            </a:fld>
            <a:endParaRPr lang="en-US"/>
          </a:p>
        </p:txBody>
      </p:sp>
    </p:spTree>
    <p:extLst>
      <p:ext uri="{BB962C8B-B14F-4D97-AF65-F5344CB8AC3E}">
        <p14:creationId xmlns:p14="http://schemas.microsoft.com/office/powerpoint/2010/main" val="7772992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1DDB0-0AAE-EED7-130D-2E1F478D25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6B75DD1-C9C6-90A1-3842-DC69D63636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AEE2DC0-A625-FDE1-6700-D8766356D4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A9A123-04B3-6928-B4DE-BA71AB83DAA2}"/>
              </a:ext>
            </a:extLst>
          </p:cNvPr>
          <p:cNvSpPr>
            <a:spLocks noGrp="1"/>
          </p:cNvSpPr>
          <p:nvPr>
            <p:ph type="dt" sz="half" idx="10"/>
          </p:nvPr>
        </p:nvSpPr>
        <p:spPr/>
        <p:txBody>
          <a:bodyPr/>
          <a:lstStyle/>
          <a:p>
            <a:fld id="{C90A5B20-30A1-445F-8D0A-C00A085BA590}" type="datetimeFigureOut">
              <a:rPr lang="en-US" smtClean="0"/>
              <a:t>11/21/2025</a:t>
            </a:fld>
            <a:endParaRPr lang="en-US"/>
          </a:p>
        </p:txBody>
      </p:sp>
      <p:sp>
        <p:nvSpPr>
          <p:cNvPr id="6" name="Footer Placeholder 5">
            <a:extLst>
              <a:ext uri="{FF2B5EF4-FFF2-40B4-BE49-F238E27FC236}">
                <a16:creationId xmlns:a16="http://schemas.microsoft.com/office/drawing/2014/main" id="{B1435876-64FD-9DBB-9134-30B80599EB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B833F8-8028-31C1-8097-FCD8F3A2B561}"/>
              </a:ext>
            </a:extLst>
          </p:cNvPr>
          <p:cNvSpPr>
            <a:spLocks noGrp="1"/>
          </p:cNvSpPr>
          <p:nvPr>
            <p:ph type="sldNum" sz="quarter" idx="12"/>
          </p:nvPr>
        </p:nvSpPr>
        <p:spPr/>
        <p:txBody>
          <a:bodyPr/>
          <a:lstStyle/>
          <a:p>
            <a:fld id="{111FF6BD-C0CA-418B-80EA-76866EEBEAF4}" type="slidenum">
              <a:rPr lang="en-US" smtClean="0"/>
              <a:t>‹#›</a:t>
            </a:fld>
            <a:endParaRPr lang="en-US"/>
          </a:p>
        </p:txBody>
      </p:sp>
    </p:spTree>
    <p:extLst>
      <p:ext uri="{BB962C8B-B14F-4D97-AF65-F5344CB8AC3E}">
        <p14:creationId xmlns:p14="http://schemas.microsoft.com/office/powerpoint/2010/main" val="1645646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6F0EB-2A08-EE9B-1E63-FD02EBAC77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6BB98C0-6947-15F0-A5C3-EF19567F1A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2E3D043-B45B-9632-8BA6-0A161BAD45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BBF4CF-231E-D542-426C-C3F0034EC86A}"/>
              </a:ext>
            </a:extLst>
          </p:cNvPr>
          <p:cNvSpPr>
            <a:spLocks noGrp="1"/>
          </p:cNvSpPr>
          <p:nvPr>
            <p:ph type="dt" sz="half" idx="10"/>
          </p:nvPr>
        </p:nvSpPr>
        <p:spPr/>
        <p:txBody>
          <a:bodyPr/>
          <a:lstStyle/>
          <a:p>
            <a:fld id="{C90A5B20-30A1-445F-8D0A-C00A085BA590}" type="datetimeFigureOut">
              <a:rPr lang="en-US" smtClean="0"/>
              <a:t>11/21/2025</a:t>
            </a:fld>
            <a:endParaRPr lang="en-US"/>
          </a:p>
        </p:txBody>
      </p:sp>
      <p:sp>
        <p:nvSpPr>
          <p:cNvPr id="6" name="Footer Placeholder 5">
            <a:extLst>
              <a:ext uri="{FF2B5EF4-FFF2-40B4-BE49-F238E27FC236}">
                <a16:creationId xmlns:a16="http://schemas.microsoft.com/office/drawing/2014/main" id="{804BD207-DCAF-9421-2B62-906DE49D0C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29E7C2-E0B5-13CD-603B-7DA759691D0F}"/>
              </a:ext>
            </a:extLst>
          </p:cNvPr>
          <p:cNvSpPr>
            <a:spLocks noGrp="1"/>
          </p:cNvSpPr>
          <p:nvPr>
            <p:ph type="sldNum" sz="quarter" idx="12"/>
          </p:nvPr>
        </p:nvSpPr>
        <p:spPr/>
        <p:txBody>
          <a:bodyPr/>
          <a:lstStyle/>
          <a:p>
            <a:fld id="{111FF6BD-C0CA-418B-80EA-76866EEBEAF4}" type="slidenum">
              <a:rPr lang="en-US" smtClean="0"/>
              <a:t>‹#›</a:t>
            </a:fld>
            <a:endParaRPr lang="en-US"/>
          </a:p>
        </p:txBody>
      </p:sp>
    </p:spTree>
    <p:extLst>
      <p:ext uri="{BB962C8B-B14F-4D97-AF65-F5344CB8AC3E}">
        <p14:creationId xmlns:p14="http://schemas.microsoft.com/office/powerpoint/2010/main" val="3970157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DC087-8F4B-B4BE-27C2-4A59F1BE954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1C1190C-8071-B6C9-052B-D8DABC0961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4C6080-A33C-5266-536A-D3682FF38909}"/>
              </a:ext>
            </a:extLst>
          </p:cNvPr>
          <p:cNvSpPr>
            <a:spLocks noGrp="1"/>
          </p:cNvSpPr>
          <p:nvPr>
            <p:ph type="dt" sz="half" idx="10"/>
          </p:nvPr>
        </p:nvSpPr>
        <p:spPr/>
        <p:txBody>
          <a:bodyPr/>
          <a:lstStyle/>
          <a:p>
            <a:fld id="{C90A5B20-30A1-445F-8D0A-C00A085BA590}" type="datetimeFigureOut">
              <a:rPr lang="en-US" smtClean="0"/>
              <a:t>11/21/2025</a:t>
            </a:fld>
            <a:endParaRPr lang="en-US"/>
          </a:p>
        </p:txBody>
      </p:sp>
      <p:sp>
        <p:nvSpPr>
          <p:cNvPr id="5" name="Footer Placeholder 4">
            <a:extLst>
              <a:ext uri="{FF2B5EF4-FFF2-40B4-BE49-F238E27FC236}">
                <a16:creationId xmlns:a16="http://schemas.microsoft.com/office/drawing/2014/main" id="{69AC1071-70A9-5EB2-2588-47174DD58A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1FC4DC-626A-F311-7557-AD88D9DF1C5A}"/>
              </a:ext>
            </a:extLst>
          </p:cNvPr>
          <p:cNvSpPr>
            <a:spLocks noGrp="1"/>
          </p:cNvSpPr>
          <p:nvPr>
            <p:ph type="sldNum" sz="quarter" idx="12"/>
          </p:nvPr>
        </p:nvSpPr>
        <p:spPr/>
        <p:txBody>
          <a:bodyPr/>
          <a:lstStyle/>
          <a:p>
            <a:fld id="{111FF6BD-C0CA-418B-80EA-76866EEBEAF4}" type="slidenum">
              <a:rPr lang="en-US" smtClean="0"/>
              <a:t>‹#›</a:t>
            </a:fld>
            <a:endParaRPr lang="en-US"/>
          </a:p>
        </p:txBody>
      </p:sp>
    </p:spTree>
    <p:extLst>
      <p:ext uri="{BB962C8B-B14F-4D97-AF65-F5344CB8AC3E}">
        <p14:creationId xmlns:p14="http://schemas.microsoft.com/office/powerpoint/2010/main" val="36239680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A8FCC50-BBAF-5608-9240-D9792F1A7AE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FA71B9B-EE97-0EE5-1507-5936A923FD1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0D3037-4C11-B6B1-CC9B-6F08440CA9E7}"/>
              </a:ext>
            </a:extLst>
          </p:cNvPr>
          <p:cNvSpPr>
            <a:spLocks noGrp="1"/>
          </p:cNvSpPr>
          <p:nvPr>
            <p:ph type="dt" sz="half" idx="10"/>
          </p:nvPr>
        </p:nvSpPr>
        <p:spPr/>
        <p:txBody>
          <a:bodyPr/>
          <a:lstStyle/>
          <a:p>
            <a:fld id="{C90A5B20-30A1-445F-8D0A-C00A085BA590}" type="datetimeFigureOut">
              <a:rPr lang="en-US" smtClean="0"/>
              <a:t>11/21/2025</a:t>
            </a:fld>
            <a:endParaRPr lang="en-US"/>
          </a:p>
        </p:txBody>
      </p:sp>
      <p:sp>
        <p:nvSpPr>
          <p:cNvPr id="5" name="Footer Placeholder 4">
            <a:extLst>
              <a:ext uri="{FF2B5EF4-FFF2-40B4-BE49-F238E27FC236}">
                <a16:creationId xmlns:a16="http://schemas.microsoft.com/office/drawing/2014/main" id="{9868E2CD-E720-5E15-7999-0252DF10E5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918A79-041E-91E6-DF53-8B34EF0AE830}"/>
              </a:ext>
            </a:extLst>
          </p:cNvPr>
          <p:cNvSpPr>
            <a:spLocks noGrp="1"/>
          </p:cNvSpPr>
          <p:nvPr>
            <p:ph type="sldNum" sz="quarter" idx="12"/>
          </p:nvPr>
        </p:nvSpPr>
        <p:spPr/>
        <p:txBody>
          <a:bodyPr/>
          <a:lstStyle/>
          <a:p>
            <a:fld id="{111FF6BD-C0CA-418B-80EA-76866EEBEAF4}" type="slidenum">
              <a:rPr lang="en-US" smtClean="0"/>
              <a:t>‹#›</a:t>
            </a:fld>
            <a:endParaRPr lang="en-US"/>
          </a:p>
        </p:txBody>
      </p:sp>
    </p:spTree>
    <p:extLst>
      <p:ext uri="{BB962C8B-B14F-4D97-AF65-F5344CB8AC3E}">
        <p14:creationId xmlns:p14="http://schemas.microsoft.com/office/powerpoint/2010/main" val="123353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12DBCBF-762E-21F1-3E47-763F68F4B8C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E368CDC-E17D-2F53-0F37-F107228F7D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BC4D07-7615-7613-50CC-9772BD268F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90A5B20-30A1-445F-8D0A-C00A085BA590}" type="datetimeFigureOut">
              <a:rPr lang="en-US" smtClean="0"/>
              <a:t>11/21/2025</a:t>
            </a:fld>
            <a:endParaRPr lang="en-US"/>
          </a:p>
        </p:txBody>
      </p:sp>
      <p:sp>
        <p:nvSpPr>
          <p:cNvPr id="5" name="Footer Placeholder 4">
            <a:extLst>
              <a:ext uri="{FF2B5EF4-FFF2-40B4-BE49-F238E27FC236}">
                <a16:creationId xmlns:a16="http://schemas.microsoft.com/office/drawing/2014/main" id="{EFFA8F9D-854B-85D7-8CE5-9A1AFD559C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CB176F2-3C12-F65F-27B1-728C368928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11FF6BD-C0CA-418B-80EA-76866EEBEAF4}" type="slidenum">
              <a:rPr lang="en-US" smtClean="0"/>
              <a:t>‹#›</a:t>
            </a:fld>
            <a:endParaRPr lang="en-US"/>
          </a:p>
        </p:txBody>
      </p:sp>
    </p:spTree>
    <p:extLst>
      <p:ext uri="{BB962C8B-B14F-4D97-AF65-F5344CB8AC3E}">
        <p14:creationId xmlns:p14="http://schemas.microsoft.com/office/powerpoint/2010/main" val="24767010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2EB92-ECC5-4AA6-3102-CDD82955CEE0}"/>
              </a:ext>
            </a:extLst>
          </p:cNvPr>
          <p:cNvSpPr>
            <a:spLocks noGrp="1"/>
          </p:cNvSpPr>
          <p:nvPr>
            <p:ph type="ctrTitle"/>
          </p:nvPr>
        </p:nvSpPr>
        <p:spPr/>
        <p:txBody>
          <a:bodyPr/>
          <a:lstStyle/>
          <a:p>
            <a:r>
              <a:rPr lang="en-US" dirty="0" err="1"/>
              <a:t>Meshtastic</a:t>
            </a:r>
            <a:r>
              <a:rPr lang="en-US" dirty="0"/>
              <a:t> Net</a:t>
            </a:r>
            <a:br>
              <a:rPr lang="en-US" dirty="0"/>
            </a:br>
            <a:r>
              <a:rPr lang="en-US" dirty="0"/>
              <a:t>An Experiment</a:t>
            </a:r>
          </a:p>
        </p:txBody>
      </p:sp>
      <p:sp>
        <p:nvSpPr>
          <p:cNvPr id="3" name="Subtitle 2">
            <a:extLst>
              <a:ext uri="{FF2B5EF4-FFF2-40B4-BE49-F238E27FC236}">
                <a16:creationId xmlns:a16="http://schemas.microsoft.com/office/drawing/2014/main" id="{09A224FA-F0AD-684D-35D6-DDE853E5EDAD}"/>
              </a:ext>
            </a:extLst>
          </p:cNvPr>
          <p:cNvSpPr>
            <a:spLocks noGrp="1"/>
          </p:cNvSpPr>
          <p:nvPr>
            <p:ph type="subTitle" idx="1"/>
          </p:nvPr>
        </p:nvSpPr>
        <p:spPr/>
        <p:txBody>
          <a:bodyPr/>
          <a:lstStyle/>
          <a:p>
            <a:r>
              <a:rPr lang="en-US" dirty="0"/>
              <a:t>Perry Ramsey</a:t>
            </a:r>
          </a:p>
          <a:p>
            <a:r>
              <a:rPr lang="en-US" dirty="0"/>
              <a:t>21 Nov 2025</a:t>
            </a:r>
          </a:p>
        </p:txBody>
      </p:sp>
    </p:spTree>
    <p:extLst>
      <p:ext uri="{BB962C8B-B14F-4D97-AF65-F5344CB8AC3E}">
        <p14:creationId xmlns:p14="http://schemas.microsoft.com/office/powerpoint/2010/main" val="3649671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F9EF0-334C-BC3D-C829-9DCA716006C7}"/>
              </a:ext>
            </a:extLst>
          </p:cNvPr>
          <p:cNvSpPr>
            <a:spLocks noGrp="1"/>
          </p:cNvSpPr>
          <p:nvPr>
            <p:ph type="title"/>
          </p:nvPr>
        </p:nvSpPr>
        <p:spPr/>
        <p:txBody>
          <a:bodyPr/>
          <a:lstStyle/>
          <a:p>
            <a:r>
              <a:rPr lang="en-US" dirty="0"/>
              <a:t>An Experimental Message Passing Net on </a:t>
            </a:r>
            <a:r>
              <a:rPr lang="en-US" dirty="0" err="1"/>
              <a:t>Meshtastic</a:t>
            </a:r>
            <a:endParaRPr lang="en-US" dirty="0"/>
          </a:p>
        </p:txBody>
      </p:sp>
      <p:sp>
        <p:nvSpPr>
          <p:cNvPr id="3" name="Content Placeholder 2">
            <a:extLst>
              <a:ext uri="{FF2B5EF4-FFF2-40B4-BE49-F238E27FC236}">
                <a16:creationId xmlns:a16="http://schemas.microsoft.com/office/drawing/2014/main" id="{319CEAA7-C9A1-294C-2FCC-532C69C9E303}"/>
              </a:ext>
            </a:extLst>
          </p:cNvPr>
          <p:cNvSpPr>
            <a:spLocks noGrp="1"/>
          </p:cNvSpPr>
          <p:nvPr>
            <p:ph idx="1"/>
          </p:nvPr>
        </p:nvSpPr>
        <p:spPr/>
        <p:txBody>
          <a:bodyPr/>
          <a:lstStyle/>
          <a:p>
            <a:r>
              <a:rPr lang="en-US" dirty="0"/>
              <a:t>Attempting a “net” using </a:t>
            </a:r>
            <a:r>
              <a:rPr lang="en-US" dirty="0" err="1"/>
              <a:t>Meshtastic</a:t>
            </a:r>
            <a:endParaRPr lang="en-US" dirty="0"/>
          </a:p>
          <a:p>
            <a:r>
              <a:rPr lang="en-US" dirty="0"/>
              <a:t>Like message nets that hams have used for decades</a:t>
            </a:r>
          </a:p>
          <a:p>
            <a:r>
              <a:rPr lang="en-US" dirty="0"/>
              <a:t>Similar to the JPL noon net </a:t>
            </a:r>
          </a:p>
          <a:p>
            <a:pPr lvl="1"/>
            <a:r>
              <a:rPr lang="en-US" dirty="0"/>
              <a:t>Net control, check ins, messages</a:t>
            </a:r>
          </a:p>
        </p:txBody>
      </p:sp>
    </p:spTree>
    <p:extLst>
      <p:ext uri="{BB962C8B-B14F-4D97-AF65-F5344CB8AC3E}">
        <p14:creationId xmlns:p14="http://schemas.microsoft.com/office/powerpoint/2010/main" val="14400271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60971-6B88-9F6E-4051-9B06E939D1E4}"/>
              </a:ext>
            </a:extLst>
          </p:cNvPr>
          <p:cNvSpPr>
            <a:spLocks noGrp="1"/>
          </p:cNvSpPr>
          <p:nvPr>
            <p:ph type="title"/>
          </p:nvPr>
        </p:nvSpPr>
        <p:spPr/>
        <p:txBody>
          <a:bodyPr/>
          <a:lstStyle/>
          <a:p>
            <a:r>
              <a:rPr lang="en-US" dirty="0"/>
              <a:t>Doing This to See if We Can	</a:t>
            </a:r>
          </a:p>
        </p:txBody>
      </p:sp>
      <p:sp>
        <p:nvSpPr>
          <p:cNvPr id="3" name="Content Placeholder 2">
            <a:extLst>
              <a:ext uri="{FF2B5EF4-FFF2-40B4-BE49-F238E27FC236}">
                <a16:creationId xmlns:a16="http://schemas.microsoft.com/office/drawing/2014/main" id="{5C5E98FE-2436-00A5-BB1B-D2E5872DCD41}"/>
              </a:ext>
            </a:extLst>
          </p:cNvPr>
          <p:cNvSpPr>
            <a:spLocks noGrp="1"/>
          </p:cNvSpPr>
          <p:nvPr>
            <p:ph idx="1"/>
          </p:nvPr>
        </p:nvSpPr>
        <p:spPr/>
        <p:txBody>
          <a:bodyPr/>
          <a:lstStyle/>
          <a:p>
            <a:r>
              <a:rPr lang="en-US" dirty="0"/>
              <a:t>This could be a useful way to send messages with broken infrastructure</a:t>
            </a:r>
          </a:p>
          <a:p>
            <a:pPr lvl="1"/>
            <a:r>
              <a:rPr lang="en-US" dirty="0"/>
              <a:t>We’ll learn as we go</a:t>
            </a:r>
          </a:p>
          <a:p>
            <a:r>
              <a:rPr lang="en-US" dirty="0"/>
              <a:t>More immediately it encourages people to </a:t>
            </a:r>
          </a:p>
          <a:p>
            <a:pPr lvl="1"/>
            <a:r>
              <a:rPr lang="en-US" dirty="0"/>
              <a:t>Get a radio and set up a node</a:t>
            </a:r>
          </a:p>
          <a:p>
            <a:pPr lvl="1"/>
            <a:r>
              <a:rPr lang="en-US" dirty="0"/>
              <a:t>Know where it is</a:t>
            </a:r>
          </a:p>
          <a:p>
            <a:pPr lvl="1"/>
            <a:r>
              <a:rPr lang="en-US" dirty="0"/>
              <a:t>Know that the battery is charged</a:t>
            </a:r>
          </a:p>
          <a:p>
            <a:pPr lvl="1"/>
            <a:r>
              <a:rPr lang="en-US" dirty="0"/>
              <a:t>Develop experience using the mode</a:t>
            </a:r>
          </a:p>
        </p:txBody>
      </p:sp>
    </p:spTree>
    <p:extLst>
      <p:ext uri="{BB962C8B-B14F-4D97-AF65-F5344CB8AC3E}">
        <p14:creationId xmlns:p14="http://schemas.microsoft.com/office/powerpoint/2010/main" val="2291172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5D95B-0D6A-512A-B835-6B76CEAFD1D6}"/>
              </a:ext>
            </a:extLst>
          </p:cNvPr>
          <p:cNvSpPr>
            <a:spLocks noGrp="1"/>
          </p:cNvSpPr>
          <p:nvPr>
            <p:ph type="title"/>
          </p:nvPr>
        </p:nvSpPr>
        <p:spPr/>
        <p:txBody>
          <a:bodyPr/>
          <a:lstStyle/>
          <a:p>
            <a:r>
              <a:rPr lang="en-US" dirty="0"/>
              <a:t>Tentatively on Mondays at 12:30</a:t>
            </a:r>
            <a:br>
              <a:rPr lang="en-US" dirty="0"/>
            </a:br>
            <a:endParaRPr lang="en-US" dirty="0"/>
          </a:p>
        </p:txBody>
      </p:sp>
      <p:sp>
        <p:nvSpPr>
          <p:cNvPr id="3" name="Content Placeholder 2">
            <a:extLst>
              <a:ext uri="{FF2B5EF4-FFF2-40B4-BE49-F238E27FC236}">
                <a16:creationId xmlns:a16="http://schemas.microsoft.com/office/drawing/2014/main" id="{2840A87F-8108-9B25-100E-731E3D06D386}"/>
              </a:ext>
            </a:extLst>
          </p:cNvPr>
          <p:cNvSpPr>
            <a:spLocks noGrp="1"/>
          </p:cNvSpPr>
          <p:nvPr>
            <p:ph idx="1"/>
          </p:nvPr>
        </p:nvSpPr>
        <p:spPr/>
        <p:txBody>
          <a:bodyPr/>
          <a:lstStyle/>
          <a:p>
            <a:r>
              <a:rPr lang="en-US" dirty="0"/>
              <a:t>Conveniently after the regular noon net </a:t>
            </a:r>
          </a:p>
          <a:p>
            <a:r>
              <a:rPr lang="en-US" dirty="0"/>
              <a:t>First attempt will be Monday, November 24, 2025</a:t>
            </a:r>
          </a:p>
          <a:p>
            <a:r>
              <a:rPr lang="en-US" dirty="0"/>
              <a:t>Ara Kourchians will be net control</a:t>
            </a:r>
          </a:p>
        </p:txBody>
      </p:sp>
    </p:spTree>
    <p:extLst>
      <p:ext uri="{BB962C8B-B14F-4D97-AF65-F5344CB8AC3E}">
        <p14:creationId xmlns:p14="http://schemas.microsoft.com/office/powerpoint/2010/main" val="6220937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37356-F04D-FC48-00B8-3831F61454E1}"/>
              </a:ext>
            </a:extLst>
          </p:cNvPr>
          <p:cNvSpPr>
            <a:spLocks noGrp="1"/>
          </p:cNvSpPr>
          <p:nvPr>
            <p:ph type="title"/>
          </p:nvPr>
        </p:nvSpPr>
        <p:spPr/>
        <p:txBody>
          <a:bodyPr/>
          <a:lstStyle/>
          <a:p>
            <a:r>
              <a:rPr lang="en-US" dirty="0"/>
              <a:t>Frequency and Mode</a:t>
            </a:r>
          </a:p>
        </p:txBody>
      </p:sp>
      <p:sp>
        <p:nvSpPr>
          <p:cNvPr id="3" name="Content Placeholder 2">
            <a:extLst>
              <a:ext uri="{FF2B5EF4-FFF2-40B4-BE49-F238E27FC236}">
                <a16:creationId xmlns:a16="http://schemas.microsoft.com/office/drawing/2014/main" id="{662394EF-FD21-B798-0AF3-93E0A3DA7E88}"/>
              </a:ext>
            </a:extLst>
          </p:cNvPr>
          <p:cNvSpPr>
            <a:spLocks noGrp="1"/>
          </p:cNvSpPr>
          <p:nvPr>
            <p:ph idx="1"/>
          </p:nvPr>
        </p:nvSpPr>
        <p:spPr/>
        <p:txBody>
          <a:bodyPr/>
          <a:lstStyle/>
          <a:p>
            <a:r>
              <a:rPr lang="en-US" dirty="0"/>
              <a:t>Channel 0, long fast, unlicensed</a:t>
            </a:r>
          </a:p>
          <a:p>
            <a:pPr lvl="1"/>
            <a:r>
              <a:rPr lang="en-US" dirty="0"/>
              <a:t>This is the default </a:t>
            </a:r>
            <a:r>
              <a:rPr lang="en-US" dirty="0" err="1"/>
              <a:t>Meshtastic</a:t>
            </a:r>
            <a:r>
              <a:rPr lang="en-US" dirty="0"/>
              <a:t> frequency and mode</a:t>
            </a:r>
          </a:p>
          <a:p>
            <a:pPr lvl="1"/>
            <a:r>
              <a:rPr lang="en-US" dirty="0"/>
              <a:t>Maybe it will be crowded and bring in some </a:t>
            </a:r>
            <a:r>
              <a:rPr lang="en-US" dirty="0" err="1"/>
              <a:t>randos</a:t>
            </a:r>
            <a:endParaRPr lang="en-US" dirty="0"/>
          </a:p>
          <a:p>
            <a:pPr lvl="2"/>
            <a:r>
              <a:rPr lang="en-US" dirty="0"/>
              <a:t>We can live with that to start</a:t>
            </a:r>
          </a:p>
          <a:p>
            <a:r>
              <a:rPr lang="en-US" dirty="0"/>
              <a:t>Might change at a later date if this becomes too congested</a:t>
            </a:r>
          </a:p>
          <a:p>
            <a:pPr lvl="1"/>
            <a:r>
              <a:rPr lang="en-US" dirty="0"/>
              <a:t>Move to another channel</a:t>
            </a:r>
          </a:p>
          <a:p>
            <a:pPr lvl="1"/>
            <a:r>
              <a:rPr lang="en-US" dirty="0"/>
              <a:t>Change to a more noise-tolerant mode</a:t>
            </a:r>
          </a:p>
          <a:p>
            <a:pPr lvl="1"/>
            <a:r>
              <a:rPr lang="en-US" dirty="0"/>
              <a:t>Might move to licensed mode for more power and less interference</a:t>
            </a:r>
          </a:p>
        </p:txBody>
      </p:sp>
    </p:spTree>
    <p:extLst>
      <p:ext uri="{BB962C8B-B14F-4D97-AF65-F5344CB8AC3E}">
        <p14:creationId xmlns:p14="http://schemas.microsoft.com/office/powerpoint/2010/main" val="21500212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08695-765E-FF33-5BF4-A15F09666467}"/>
              </a:ext>
            </a:extLst>
          </p:cNvPr>
          <p:cNvSpPr>
            <a:spLocks noGrp="1"/>
          </p:cNvSpPr>
          <p:nvPr>
            <p:ph type="title"/>
          </p:nvPr>
        </p:nvSpPr>
        <p:spPr/>
        <p:txBody>
          <a:bodyPr/>
          <a:lstStyle/>
          <a:p>
            <a:r>
              <a:rPr lang="en-US" dirty="0"/>
              <a:t>We’re Making Up Protocol As We Go</a:t>
            </a:r>
          </a:p>
        </p:txBody>
      </p:sp>
      <p:sp>
        <p:nvSpPr>
          <p:cNvPr id="3" name="Content Placeholder 2">
            <a:extLst>
              <a:ext uri="{FF2B5EF4-FFF2-40B4-BE49-F238E27FC236}">
                <a16:creationId xmlns:a16="http://schemas.microsoft.com/office/drawing/2014/main" id="{30E267FC-FCD1-DF79-FD44-F239AEE50F48}"/>
              </a:ext>
            </a:extLst>
          </p:cNvPr>
          <p:cNvSpPr>
            <a:spLocks noGrp="1"/>
          </p:cNvSpPr>
          <p:nvPr>
            <p:ph idx="1"/>
          </p:nvPr>
        </p:nvSpPr>
        <p:spPr/>
        <p:txBody>
          <a:bodyPr/>
          <a:lstStyle/>
          <a:p>
            <a:r>
              <a:rPr lang="en-US" dirty="0"/>
              <a:t>I’ve checked around and nobody seems to be doing this</a:t>
            </a:r>
          </a:p>
          <a:p>
            <a:pPr lvl="1"/>
            <a:r>
              <a:rPr lang="en-US" dirty="0"/>
              <a:t>So we get to make it up as we go</a:t>
            </a:r>
          </a:p>
          <a:p>
            <a:r>
              <a:rPr lang="en-US" dirty="0"/>
              <a:t>What follows is a first cut at an orderly process</a:t>
            </a:r>
          </a:p>
          <a:p>
            <a:r>
              <a:rPr lang="en-US" dirty="0"/>
              <a:t>Heavily follows traditional nets</a:t>
            </a:r>
          </a:p>
          <a:p>
            <a:r>
              <a:rPr lang="en-US" dirty="0"/>
              <a:t>No roll call, because everyone can just call when they like and the system should be able to sort it out</a:t>
            </a:r>
          </a:p>
          <a:p>
            <a:r>
              <a:rPr lang="en-US" dirty="0"/>
              <a:t>[id] means whatever the user likes</a:t>
            </a:r>
          </a:p>
          <a:p>
            <a:pPr lvl="1"/>
            <a:r>
              <a:rPr lang="en-US" dirty="0"/>
              <a:t>Probably our call sign is the most useful</a:t>
            </a:r>
          </a:p>
          <a:p>
            <a:endParaRPr lang="en-US" dirty="0"/>
          </a:p>
        </p:txBody>
      </p:sp>
    </p:spTree>
    <p:extLst>
      <p:ext uri="{BB962C8B-B14F-4D97-AF65-F5344CB8AC3E}">
        <p14:creationId xmlns:p14="http://schemas.microsoft.com/office/powerpoint/2010/main" val="27644515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B32260-34EE-7DA9-801D-C2C11BD23D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16EFA9-FE27-8404-EE10-2FA04A07D026}"/>
              </a:ext>
            </a:extLst>
          </p:cNvPr>
          <p:cNvSpPr>
            <a:spLocks noGrp="1"/>
          </p:cNvSpPr>
          <p:nvPr>
            <p:ph type="title"/>
          </p:nvPr>
        </p:nvSpPr>
        <p:spPr/>
        <p:txBody>
          <a:bodyPr/>
          <a:lstStyle/>
          <a:p>
            <a:r>
              <a:rPr lang="en-US" dirty="0"/>
              <a:t>Net Control Opens with a Message</a:t>
            </a:r>
          </a:p>
        </p:txBody>
      </p:sp>
      <p:sp>
        <p:nvSpPr>
          <p:cNvPr id="3" name="Content Placeholder 2">
            <a:extLst>
              <a:ext uri="{FF2B5EF4-FFF2-40B4-BE49-F238E27FC236}">
                <a16:creationId xmlns:a16="http://schemas.microsoft.com/office/drawing/2014/main" id="{85940DC0-FBFF-B4C5-55AA-9AAFC4BED47D}"/>
              </a:ext>
            </a:extLst>
          </p:cNvPr>
          <p:cNvSpPr>
            <a:spLocks noGrp="1"/>
          </p:cNvSpPr>
          <p:nvPr>
            <p:ph idx="1"/>
          </p:nvPr>
        </p:nvSpPr>
        <p:spPr/>
        <p:txBody>
          <a:bodyPr/>
          <a:lstStyle/>
          <a:p>
            <a:r>
              <a:rPr lang="en-US" dirty="0"/>
              <a:t>NC (net control) will send a message</a:t>
            </a:r>
          </a:p>
          <a:p>
            <a:pPr lvl="1"/>
            <a:r>
              <a:rPr lang="en-US" i="1" dirty="0"/>
              <a:t>JPLNET NC [Id] Welcome to the JPLARC </a:t>
            </a:r>
            <a:r>
              <a:rPr lang="en-US" i="1" dirty="0" err="1"/>
              <a:t>Meshtastic</a:t>
            </a:r>
            <a:r>
              <a:rPr lang="en-US" i="1" dirty="0"/>
              <a:t> net. This is an experiment in a traffic handling net using </a:t>
            </a:r>
            <a:r>
              <a:rPr lang="en-US" i="1" dirty="0" err="1"/>
              <a:t>Meshtastic</a:t>
            </a:r>
            <a:r>
              <a:rPr lang="en-US" i="1" dirty="0"/>
              <a:t>. Anyone is welcome to participate by sending a message prefaced by JPLNET followed by a user identifier such as an amateur call sign, followed by “check in” if no traffic to send, or the word “traffic”. Messages will follow user check ins. Please check in now.</a:t>
            </a:r>
            <a:endParaRPr lang="en-US" sz="3200" i="1" dirty="0"/>
          </a:p>
          <a:p>
            <a:r>
              <a:rPr lang="en-US" dirty="0"/>
              <a:t> Users respond with either</a:t>
            </a:r>
            <a:endParaRPr lang="en-US" sz="3200" dirty="0"/>
          </a:p>
          <a:p>
            <a:pPr lvl="1"/>
            <a:r>
              <a:rPr lang="en-US" i="1" dirty="0"/>
              <a:t>JPLNET [Id] check in </a:t>
            </a:r>
            <a:r>
              <a:rPr lang="en-US" dirty="0"/>
              <a:t>or</a:t>
            </a:r>
            <a:r>
              <a:rPr lang="en-US" i="1" dirty="0"/>
              <a:t> </a:t>
            </a:r>
          </a:p>
          <a:p>
            <a:pPr lvl="1"/>
            <a:r>
              <a:rPr lang="en-US" i="1" dirty="0"/>
              <a:t>JPLNET [Id] traffic</a:t>
            </a:r>
          </a:p>
          <a:p>
            <a:endParaRPr lang="en-US" dirty="0"/>
          </a:p>
        </p:txBody>
      </p:sp>
    </p:spTree>
    <p:extLst>
      <p:ext uri="{BB962C8B-B14F-4D97-AF65-F5344CB8AC3E}">
        <p14:creationId xmlns:p14="http://schemas.microsoft.com/office/powerpoint/2010/main" val="22149723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21BFF-C619-0C51-870D-158FE3AB1C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A5971B-BADF-4F74-0AE8-C45F59AADA57}"/>
              </a:ext>
            </a:extLst>
          </p:cNvPr>
          <p:cNvSpPr>
            <a:spLocks noGrp="1"/>
          </p:cNvSpPr>
          <p:nvPr>
            <p:ph type="title"/>
          </p:nvPr>
        </p:nvSpPr>
        <p:spPr/>
        <p:txBody>
          <a:bodyPr/>
          <a:lstStyle/>
          <a:p>
            <a:r>
              <a:rPr lang="en-US" dirty="0"/>
              <a:t>NC Acknowledges User Response</a:t>
            </a:r>
          </a:p>
        </p:txBody>
      </p:sp>
      <p:sp>
        <p:nvSpPr>
          <p:cNvPr id="3" name="Content Placeholder 2">
            <a:extLst>
              <a:ext uri="{FF2B5EF4-FFF2-40B4-BE49-F238E27FC236}">
                <a16:creationId xmlns:a16="http://schemas.microsoft.com/office/drawing/2014/main" id="{BECBAC8F-F1A2-7D47-0521-4431EF3BD123}"/>
              </a:ext>
            </a:extLst>
          </p:cNvPr>
          <p:cNvSpPr>
            <a:spLocks noGrp="1"/>
          </p:cNvSpPr>
          <p:nvPr>
            <p:ph idx="1"/>
          </p:nvPr>
        </p:nvSpPr>
        <p:spPr/>
        <p:txBody>
          <a:bodyPr/>
          <a:lstStyle/>
          <a:p>
            <a:r>
              <a:rPr lang="en-US" dirty="0"/>
              <a:t> Net control waits for things to roll in, then sends</a:t>
            </a:r>
            <a:endParaRPr lang="en-US" sz="3200" dirty="0"/>
          </a:p>
          <a:p>
            <a:pPr lvl="1"/>
            <a:r>
              <a:rPr lang="en-US" i="1" dirty="0"/>
              <a:t>JPLNET NC [id] ACK check in from</a:t>
            </a:r>
            <a:endParaRPr lang="en-US" sz="2800" i="1" dirty="0"/>
          </a:p>
          <a:p>
            <a:pPr lvl="2"/>
            <a:r>
              <a:rPr lang="en-US" dirty="0"/>
              <a:t>[list all users who checked in]</a:t>
            </a:r>
            <a:endParaRPr lang="en-US" sz="2400" dirty="0"/>
          </a:p>
          <a:p>
            <a:pPr lvl="1"/>
            <a:r>
              <a:rPr lang="en-US" dirty="0"/>
              <a:t>[then call each user with traffic]</a:t>
            </a:r>
            <a:endParaRPr lang="en-US" sz="2800" dirty="0"/>
          </a:p>
          <a:p>
            <a:pPr lvl="1"/>
            <a:r>
              <a:rPr lang="en-US" i="1" dirty="0"/>
              <a:t>JPLNET NC [id] station [</a:t>
            </a:r>
            <a:r>
              <a:rPr lang="en-US" i="1" dirty="0" err="1"/>
              <a:t>userid</a:t>
            </a:r>
            <a:r>
              <a:rPr lang="en-US" i="1" dirty="0"/>
              <a:t>] please send traffic now</a:t>
            </a:r>
            <a:endParaRPr lang="en-US" sz="2800" i="1" dirty="0"/>
          </a:p>
          <a:p>
            <a:r>
              <a:rPr lang="en-US" dirty="0"/>
              <a:t>Ask for additional </a:t>
            </a:r>
            <a:r>
              <a:rPr lang="en-US" dirty="0" err="1"/>
              <a:t>checkins</a:t>
            </a:r>
            <a:endParaRPr lang="en-US" dirty="0"/>
          </a:p>
          <a:p>
            <a:r>
              <a:rPr lang="en-US" dirty="0"/>
              <a:t>Then close</a:t>
            </a:r>
          </a:p>
          <a:p>
            <a:pPr lvl="1"/>
            <a:r>
              <a:rPr lang="en-US" i="1" dirty="0"/>
              <a:t>JPLNET NC [id] Thank you for joining. We had x participants this week. Closing the net.</a:t>
            </a:r>
          </a:p>
        </p:txBody>
      </p:sp>
    </p:spTree>
    <p:extLst>
      <p:ext uri="{BB962C8B-B14F-4D97-AF65-F5344CB8AC3E}">
        <p14:creationId xmlns:p14="http://schemas.microsoft.com/office/powerpoint/2010/main" val="15546702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3DE7C-2E9E-D449-CA72-241753C2E979}"/>
              </a:ext>
            </a:extLst>
          </p:cNvPr>
          <p:cNvSpPr>
            <a:spLocks noGrp="1"/>
          </p:cNvSpPr>
          <p:nvPr>
            <p:ph type="title"/>
          </p:nvPr>
        </p:nvSpPr>
        <p:spPr/>
        <p:txBody>
          <a:bodyPr/>
          <a:lstStyle/>
          <a:p>
            <a:r>
              <a:rPr lang="en-US" dirty="0"/>
              <a:t>We’ll Put Together a Log Afterwards</a:t>
            </a:r>
          </a:p>
        </p:txBody>
      </p:sp>
      <p:sp>
        <p:nvSpPr>
          <p:cNvPr id="3" name="Content Placeholder 2">
            <a:extLst>
              <a:ext uri="{FF2B5EF4-FFF2-40B4-BE49-F238E27FC236}">
                <a16:creationId xmlns:a16="http://schemas.microsoft.com/office/drawing/2014/main" id="{6E665147-366F-1801-2705-044A654B449C}"/>
              </a:ext>
            </a:extLst>
          </p:cNvPr>
          <p:cNvSpPr>
            <a:spLocks noGrp="1"/>
          </p:cNvSpPr>
          <p:nvPr>
            <p:ph idx="1"/>
          </p:nvPr>
        </p:nvSpPr>
        <p:spPr/>
        <p:txBody>
          <a:bodyPr/>
          <a:lstStyle/>
          <a:p>
            <a:r>
              <a:rPr lang="en-US" dirty="0"/>
              <a:t>Expect to keep a list of who checked in on each day</a:t>
            </a:r>
          </a:p>
          <a:p>
            <a:r>
              <a:rPr lang="en-US" dirty="0"/>
              <a:t>Could be other interesting things to do with the data</a:t>
            </a:r>
          </a:p>
          <a:p>
            <a:pPr lvl="1"/>
            <a:r>
              <a:rPr lang="en-US" dirty="0"/>
              <a:t>Mapping</a:t>
            </a:r>
          </a:p>
        </p:txBody>
      </p:sp>
    </p:spTree>
    <p:extLst>
      <p:ext uri="{BB962C8B-B14F-4D97-AF65-F5344CB8AC3E}">
        <p14:creationId xmlns:p14="http://schemas.microsoft.com/office/powerpoint/2010/main" val="13398200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TotalTime>
  <Words>494</Words>
  <Application>Microsoft Office PowerPoint</Application>
  <PresentationFormat>Widescreen</PresentationFormat>
  <Paragraphs>56</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Aptos</vt:lpstr>
      <vt:lpstr>Aptos Display</vt:lpstr>
      <vt:lpstr>Arial</vt:lpstr>
      <vt:lpstr>Office Theme</vt:lpstr>
      <vt:lpstr>Meshtastic Net An Experiment</vt:lpstr>
      <vt:lpstr>An Experimental Message Passing Net on Meshtastic</vt:lpstr>
      <vt:lpstr>Doing This to See if We Can </vt:lpstr>
      <vt:lpstr>Tentatively on Mondays at 12:30 </vt:lpstr>
      <vt:lpstr>Frequency and Mode</vt:lpstr>
      <vt:lpstr>We’re Making Up Protocol As We Go</vt:lpstr>
      <vt:lpstr>Net Control Opens with a Message</vt:lpstr>
      <vt:lpstr>NC Acknowledges User Response</vt:lpstr>
      <vt:lpstr>We’ll Put Together a Log Afterwards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Ramsey, Perry G (US 382I)</dc:creator>
  <cp:lastModifiedBy>Ramsey, Perry G (US 382I)</cp:lastModifiedBy>
  <cp:revision>1</cp:revision>
  <dcterms:created xsi:type="dcterms:W3CDTF">2025-11-21T16:14:43Z</dcterms:created>
  <dcterms:modified xsi:type="dcterms:W3CDTF">2025-11-21T16:35:23Z</dcterms:modified>
</cp:coreProperties>
</file>